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520" r:id="rId2"/>
    <p:sldId id="523" r:id="rId3"/>
    <p:sldId id="525" r:id="rId4"/>
    <p:sldId id="527" r:id="rId5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DF4D70"/>
    <a:srgbClr val="3166CF"/>
    <a:srgbClr val="6C237B"/>
    <a:srgbClr val="BE5DD1"/>
    <a:srgbClr val="41969D"/>
    <a:srgbClr val="CC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33" autoAdjust="0"/>
    <p:restoredTop sz="69143" autoAdjust="0"/>
  </p:normalViewPr>
  <p:slideViewPr>
    <p:cSldViewPr>
      <p:cViewPr varScale="1">
        <p:scale>
          <a:sx n="60" d="100"/>
          <a:sy n="60" d="100"/>
        </p:scale>
        <p:origin x="1517" y="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68" y="714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978" y="0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402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978" y="9428402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63388AB-6CFF-4D26-BF05-F48E4D04A3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73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978" y="0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978" y="4714202"/>
            <a:ext cx="5337133" cy="44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402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978" y="9428402"/>
            <a:ext cx="289055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4" tIns="45367" rIns="90734" bIns="453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219F364-1A49-482C-9BF6-D35924B49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7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9F364-1A49-482C-9BF6-D35924B492F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39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9F364-1A49-482C-9BF6-D35924B492F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Vsak dijak lahko v drugi skupini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9F364-1A49-482C-9BF6-D35924B492F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525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9F364-1A49-482C-9BF6-D35924B492F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8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53FD1-4173-4C49-9BB1-916D2AAF8A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8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14A40-EC00-4979-AD76-155F72DC35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59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39850"/>
            <a:ext cx="2058988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39850"/>
            <a:ext cx="60293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3898B-C914-467B-A1D8-C5D71E7F4C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27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39850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368E9-7A4A-4F2E-8BB7-C82423490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85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09FF-1836-4AC2-B085-969F533D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3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B35A3-B683-4ADA-A8CA-829520882D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19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91E96-2DAB-4BD4-BC3B-AB4744598E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77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5644C-FFAE-44E2-A52B-C0ED171DB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9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EF94C-045A-4FF3-A928-9D4BB64AE6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80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33C80-C3FE-4A7B-9605-4E900D5619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BCD83-FE58-4C4B-B37F-D8B13A5F4D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4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EF903-0CDD-4565-90E3-69C1E1218B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8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/>
              <a:t>Second level</a:t>
            </a:r>
            <a:endParaRPr lang="en-GB"/>
          </a:p>
          <a:p>
            <a:pPr lvl="1"/>
            <a:r>
              <a:rPr lang="en-GB"/>
              <a:t>Third level</a:t>
            </a:r>
          </a:p>
          <a:p>
            <a:pPr lvl="2"/>
            <a:r>
              <a:rPr lang="en-GB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E65545B-ED24-45A4-93C2-C61AF74E65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2057" name="Picture 38" descr="LOGO CE_Vertical_SL_NEG_quadri_H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2059" name="Picture 41" descr="LOGO CE_Vertical_SL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58763"/>
            <a:ext cx="14366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085184"/>
            <a:ext cx="7416824" cy="15660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2549" y="1268760"/>
            <a:ext cx="5114925" cy="3305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15816" y="465313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0070C0"/>
                </a:solidFill>
              </a:rPr>
              <a:t>(</a:t>
            </a:r>
            <a:r>
              <a:rPr lang="sl-SI" dirty="0" err="1">
                <a:solidFill>
                  <a:srgbClr val="0070C0"/>
                </a:solidFill>
              </a:rPr>
              <a:t>Zavižaj</a:t>
            </a:r>
            <a:r>
              <a:rPr lang="sl-SI" dirty="0">
                <a:solidFill>
                  <a:srgbClr val="0070C0"/>
                </a:solidFill>
              </a:rPr>
              <a:t> vizijo)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116632"/>
            <a:ext cx="1609725" cy="864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7904" y="962499"/>
            <a:ext cx="1728192" cy="376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24337" y="6597352"/>
            <a:ext cx="6953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268394"/>
            <a:ext cx="5114925" cy="3305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31640" y="614649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dirty="0">
                <a:solidFill>
                  <a:srgbClr val="FFC000"/>
                </a:solidFill>
              </a:rPr>
              <a:t>Zaključna prireditev junij 2024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4760049"/>
            <a:ext cx="3096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P</a:t>
            </a:r>
            <a:r>
              <a:rPr lang="sl-SI" sz="1800" dirty="0"/>
              <a:t>REVAJANJE POEZIJE</a:t>
            </a:r>
            <a:endParaRPr lang="en-US" sz="1800" dirty="0"/>
          </a:p>
          <a:p>
            <a:r>
              <a:rPr lang="sl-SI" sz="1800" dirty="0"/>
              <a:t>- </a:t>
            </a:r>
            <a:r>
              <a:rPr lang="en-US" sz="1800" dirty="0" err="1"/>
              <a:t>Iz</a:t>
            </a:r>
            <a:r>
              <a:rPr lang="en-US" sz="1800" dirty="0"/>
              <a:t> 8 </a:t>
            </a:r>
            <a:r>
              <a:rPr lang="en-US" sz="1800" dirty="0" err="1"/>
              <a:t>jezikov</a:t>
            </a:r>
            <a:r>
              <a:rPr lang="en-US" sz="1800" dirty="0"/>
              <a:t> v SL</a:t>
            </a:r>
          </a:p>
          <a:p>
            <a:r>
              <a:rPr lang="sl-SI" sz="1800" dirty="0"/>
              <a:t>- </a:t>
            </a:r>
            <a:r>
              <a:rPr lang="en-US" sz="1800" dirty="0" err="1"/>
              <a:t>Ekipe</a:t>
            </a:r>
            <a:r>
              <a:rPr lang="en-US" sz="1800" dirty="0"/>
              <a:t> </a:t>
            </a:r>
            <a:r>
              <a:rPr lang="en-US" sz="1800" dirty="0" err="1"/>
              <a:t>po</a:t>
            </a:r>
            <a:r>
              <a:rPr lang="en-US" sz="1800" dirty="0"/>
              <a:t> 3</a:t>
            </a:r>
          </a:p>
          <a:p>
            <a:r>
              <a:rPr lang="sl-SI" sz="1800" dirty="0"/>
              <a:t>- </a:t>
            </a:r>
            <a:r>
              <a:rPr lang="en-US" sz="1800" dirty="0"/>
              <a:t>6. </a:t>
            </a:r>
            <a:r>
              <a:rPr lang="en-US" sz="1800" dirty="0" err="1"/>
              <a:t>december</a:t>
            </a:r>
            <a:r>
              <a:rPr lang="sl-SI" sz="1800" dirty="0"/>
              <a:t> 2023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4760048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800" dirty="0">
                <a:solidFill>
                  <a:srgbClr val="0070C0"/>
                </a:solidFill>
              </a:rPr>
              <a:t>UGLASBITEV</a:t>
            </a:r>
          </a:p>
          <a:p>
            <a:r>
              <a:rPr lang="sl-SI" sz="1800" dirty="0">
                <a:solidFill>
                  <a:srgbClr val="0070C0"/>
                </a:solidFill>
              </a:rPr>
              <a:t>- Ekipe do 6 </a:t>
            </a:r>
          </a:p>
          <a:p>
            <a:r>
              <a:rPr lang="sl-SI" sz="1800" dirty="0">
                <a:solidFill>
                  <a:srgbClr val="0070C0"/>
                </a:solidFill>
              </a:rPr>
              <a:t>(cel razred)</a:t>
            </a:r>
          </a:p>
          <a:p>
            <a:r>
              <a:rPr lang="sl-SI" sz="1800" dirty="0">
                <a:solidFill>
                  <a:srgbClr val="0070C0"/>
                </a:solidFill>
              </a:rPr>
              <a:t>- feb., marec 2024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4760049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800" dirty="0">
                <a:solidFill>
                  <a:srgbClr val="7030A0"/>
                </a:solidFill>
              </a:rPr>
              <a:t>VIDEOSPOT</a:t>
            </a:r>
          </a:p>
          <a:p>
            <a:r>
              <a:rPr lang="sl-SI" sz="1800" dirty="0">
                <a:solidFill>
                  <a:srgbClr val="7030A0"/>
                </a:solidFill>
              </a:rPr>
              <a:t>- Ekipe do 6 </a:t>
            </a:r>
          </a:p>
          <a:p>
            <a:r>
              <a:rPr lang="sl-SI" sz="1800" dirty="0">
                <a:solidFill>
                  <a:srgbClr val="7030A0"/>
                </a:solidFill>
              </a:rPr>
              <a:t>(cel razred)</a:t>
            </a:r>
          </a:p>
          <a:p>
            <a:r>
              <a:rPr lang="sl-SI" sz="1800" dirty="0">
                <a:solidFill>
                  <a:srgbClr val="7030A0"/>
                </a:solidFill>
              </a:rPr>
              <a:t>- april, maj 2024</a:t>
            </a:r>
            <a:endParaRPr lang="en-US" sz="1800" dirty="0">
              <a:solidFill>
                <a:srgbClr val="7030A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4319" y="260648"/>
            <a:ext cx="1609725" cy="720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6610" y="962499"/>
            <a:ext cx="1971494" cy="4292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4337" y="6597352"/>
            <a:ext cx="695325" cy="352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0192722">
            <a:off x="454475" y="2332671"/>
            <a:ext cx="283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800" dirty="0"/>
              <a:t>Nov ustvarjalni projekt za </a:t>
            </a:r>
          </a:p>
          <a:p>
            <a:pPr algn="ctr"/>
            <a:r>
              <a:rPr lang="sl-SI" sz="1800" dirty="0"/>
              <a:t>vse srednješolce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 rot="1332664">
            <a:off x="6516037" y="2609670"/>
            <a:ext cx="1944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800" dirty="0"/>
              <a:t>3 super izzivi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192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9" y="1268760"/>
            <a:ext cx="5114925" cy="33051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3568" y="4626035"/>
            <a:ext cx="820891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000" dirty="0"/>
              <a:t>VSAK DIJAK SE LAHKO ODLOČI ZA</a:t>
            </a:r>
            <a:r>
              <a:rPr lang="en-US" sz="2000" dirty="0"/>
              <a:t>: </a:t>
            </a:r>
            <a:endParaRPr lang="sl-SI" sz="2000" dirty="0"/>
          </a:p>
          <a:p>
            <a:r>
              <a:rPr lang="en-US" sz="2000" dirty="0">
                <a:solidFill>
                  <a:srgbClr val="00B0F0"/>
                </a:solidFill>
              </a:rPr>
              <a:t>• </a:t>
            </a:r>
            <a:r>
              <a:rPr lang="en-US" sz="2000" dirty="0" err="1">
                <a:solidFill>
                  <a:srgbClr val="00B0F0"/>
                </a:solidFill>
              </a:rPr>
              <a:t>samo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2000" dirty="0" err="1">
                <a:solidFill>
                  <a:srgbClr val="00B0F0"/>
                </a:solidFill>
              </a:rPr>
              <a:t>prevajanje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sl-SI" sz="2000" dirty="0">
                <a:solidFill>
                  <a:srgbClr val="00B0F0"/>
                </a:solidFill>
              </a:rPr>
              <a:t>/ samo uglasbitev / samo videospot</a:t>
            </a:r>
          </a:p>
          <a:p>
            <a:r>
              <a:rPr lang="sl-SI" sz="2000" dirty="0">
                <a:solidFill>
                  <a:srgbClr val="00B0F0"/>
                </a:solidFill>
              </a:rPr>
              <a:t>   </a:t>
            </a:r>
            <a:r>
              <a:rPr lang="en-US" sz="2000" dirty="0">
                <a:solidFill>
                  <a:srgbClr val="00B0F0"/>
                </a:solidFill>
              </a:rPr>
              <a:t>• </a:t>
            </a:r>
            <a:r>
              <a:rPr lang="en-US" sz="2000" dirty="0" err="1">
                <a:solidFill>
                  <a:srgbClr val="00B0F0"/>
                </a:solidFill>
              </a:rPr>
              <a:t>prevajanje</a:t>
            </a:r>
            <a:r>
              <a:rPr lang="en-US" sz="2000" dirty="0">
                <a:solidFill>
                  <a:srgbClr val="00B0F0"/>
                </a:solidFill>
              </a:rPr>
              <a:t> in </a:t>
            </a:r>
            <a:r>
              <a:rPr lang="en-US" sz="2000" dirty="0" err="1">
                <a:solidFill>
                  <a:srgbClr val="00B0F0"/>
                </a:solidFill>
              </a:rPr>
              <a:t>uglasbitev</a:t>
            </a:r>
            <a:endParaRPr lang="sl-SI" sz="2000" dirty="0">
              <a:solidFill>
                <a:srgbClr val="00B0F0"/>
              </a:solidFill>
            </a:endParaRPr>
          </a:p>
          <a:p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sl-SI" sz="2000" dirty="0">
                <a:solidFill>
                  <a:srgbClr val="00B0F0"/>
                </a:solidFill>
              </a:rPr>
              <a:t>     </a:t>
            </a:r>
            <a:r>
              <a:rPr lang="en-US" sz="2000" dirty="0">
                <a:solidFill>
                  <a:srgbClr val="00B0F0"/>
                </a:solidFill>
              </a:rPr>
              <a:t>• </a:t>
            </a:r>
            <a:r>
              <a:rPr lang="en-US" sz="2000" dirty="0" err="1">
                <a:solidFill>
                  <a:srgbClr val="00B0F0"/>
                </a:solidFill>
              </a:rPr>
              <a:t>prevajanje</a:t>
            </a:r>
            <a:r>
              <a:rPr lang="en-US" sz="2000" dirty="0">
                <a:solidFill>
                  <a:srgbClr val="00B0F0"/>
                </a:solidFill>
              </a:rPr>
              <a:t> in </a:t>
            </a:r>
            <a:r>
              <a:rPr lang="sl-SI" sz="2000" dirty="0">
                <a:solidFill>
                  <a:srgbClr val="00B0F0"/>
                </a:solidFill>
              </a:rPr>
              <a:t>videospot</a:t>
            </a:r>
          </a:p>
          <a:p>
            <a:r>
              <a:rPr lang="sl-SI" sz="2000" dirty="0">
                <a:solidFill>
                  <a:srgbClr val="00B0F0"/>
                </a:solidFill>
              </a:rPr>
              <a:t>         </a:t>
            </a:r>
            <a:r>
              <a:rPr lang="en-US" sz="2000" dirty="0">
                <a:solidFill>
                  <a:srgbClr val="00B0F0"/>
                </a:solidFill>
              </a:rPr>
              <a:t>• </a:t>
            </a:r>
            <a:r>
              <a:rPr lang="en-US" sz="2000" dirty="0" err="1">
                <a:solidFill>
                  <a:srgbClr val="00B0F0"/>
                </a:solidFill>
              </a:rPr>
              <a:t>uglasbitev</a:t>
            </a:r>
            <a:r>
              <a:rPr lang="en-US" sz="2000" dirty="0">
                <a:solidFill>
                  <a:srgbClr val="00B0F0"/>
                </a:solidFill>
              </a:rPr>
              <a:t> in </a:t>
            </a:r>
            <a:r>
              <a:rPr lang="en-US" sz="2000" dirty="0" err="1">
                <a:solidFill>
                  <a:srgbClr val="00B0F0"/>
                </a:solidFill>
              </a:rPr>
              <a:t>videospot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endParaRPr lang="sl-SI" sz="2000" dirty="0">
              <a:solidFill>
                <a:srgbClr val="00B0F0"/>
              </a:solidFill>
            </a:endParaRPr>
          </a:p>
          <a:p>
            <a:r>
              <a:rPr lang="sl-SI" sz="2000" dirty="0">
                <a:solidFill>
                  <a:srgbClr val="00B0F0"/>
                </a:solidFill>
              </a:rPr>
              <a:t>            </a:t>
            </a:r>
            <a:r>
              <a:rPr lang="en-US" sz="2000" dirty="0">
                <a:solidFill>
                  <a:srgbClr val="00B0F0"/>
                </a:solidFill>
              </a:rPr>
              <a:t>• </a:t>
            </a:r>
            <a:r>
              <a:rPr lang="en-US" sz="2400" dirty="0" err="1">
                <a:solidFill>
                  <a:srgbClr val="00B0F0"/>
                </a:solidFill>
              </a:rPr>
              <a:t>prevajanje</a:t>
            </a:r>
            <a:r>
              <a:rPr lang="en-US" sz="2400" dirty="0">
                <a:solidFill>
                  <a:srgbClr val="00B0F0"/>
                </a:solidFill>
              </a:rPr>
              <a:t>, </a:t>
            </a:r>
            <a:r>
              <a:rPr lang="en-US" sz="2400" dirty="0" err="1">
                <a:solidFill>
                  <a:srgbClr val="00B0F0"/>
                </a:solidFill>
              </a:rPr>
              <a:t>uglasbitev</a:t>
            </a:r>
            <a:r>
              <a:rPr lang="en-US" sz="2400" dirty="0">
                <a:solidFill>
                  <a:srgbClr val="00B0F0"/>
                </a:solidFill>
              </a:rPr>
              <a:t> in </a:t>
            </a:r>
            <a:r>
              <a:rPr lang="en-US" sz="2400" dirty="0" err="1">
                <a:solidFill>
                  <a:srgbClr val="00B0F0"/>
                </a:solidFill>
              </a:rPr>
              <a:t>videospot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20490857">
            <a:off x="-116085" y="2230009"/>
            <a:ext cx="3774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l-SI" sz="1800" dirty="0"/>
              <a:t>V skupini so lahko dijaki različnih razredov </a:t>
            </a:r>
          </a:p>
          <a:p>
            <a:pPr lvl="0" algn="ctr"/>
            <a:r>
              <a:rPr lang="sl-SI" sz="1800" dirty="0"/>
              <a:t>in tudi letnikov</a:t>
            </a:r>
          </a:p>
        </p:txBody>
      </p:sp>
      <p:sp>
        <p:nvSpPr>
          <p:cNvPr id="4" name="TextBox 3"/>
          <p:cNvSpPr txBox="1"/>
          <p:nvPr/>
        </p:nvSpPr>
        <p:spPr>
          <a:xfrm rot="1168679">
            <a:off x="6650201" y="2057731"/>
            <a:ext cx="2222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800" dirty="0"/>
              <a:t>Dijak je lahko ob vsakem izzivu v</a:t>
            </a:r>
          </a:p>
          <a:p>
            <a:pPr algn="ctr"/>
            <a:r>
              <a:rPr lang="sl-SI" sz="1800" dirty="0"/>
              <a:t>drugi skupini 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60648"/>
            <a:ext cx="1609725" cy="7197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051" y="970347"/>
            <a:ext cx="1770578" cy="3855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0203" y="633078"/>
            <a:ext cx="2905125" cy="390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1960" y="6597352"/>
            <a:ext cx="6953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42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9" y="1268760"/>
            <a:ext cx="5114925" cy="3305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1" y="4617862"/>
            <a:ext cx="8784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>
                <a:solidFill>
                  <a:srgbClr val="0070C0"/>
                </a:solidFill>
              </a:rPr>
              <a:t>Prijavi se </a:t>
            </a:r>
          </a:p>
          <a:p>
            <a:pPr algn="ctr"/>
            <a:r>
              <a:rPr lang="sl-SI" dirty="0">
                <a:solidFill>
                  <a:srgbClr val="0070C0"/>
                </a:solidFill>
              </a:rPr>
              <a:t>pri šolskem koordinatorju</a:t>
            </a:r>
          </a:p>
          <a:p>
            <a:pPr algn="ctr"/>
            <a:r>
              <a:rPr lang="sl-SI" dirty="0">
                <a:solidFill>
                  <a:srgbClr val="0070C0"/>
                </a:solidFill>
              </a:rPr>
              <a:t> </a:t>
            </a:r>
            <a:r>
              <a:rPr lang="sl-SI" dirty="0">
                <a:solidFill>
                  <a:srgbClr val="00B0F0"/>
                </a:solidFill>
              </a:rPr>
              <a:t>(tjasa.cucek@sc-sg.si)</a:t>
            </a:r>
          </a:p>
          <a:p>
            <a:pPr algn="ctr"/>
            <a:r>
              <a:rPr lang="sl-SI" dirty="0">
                <a:solidFill>
                  <a:srgbClr val="0070C0"/>
                </a:solidFill>
              </a:rPr>
              <a:t>do 15. novembra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116632"/>
            <a:ext cx="1609725" cy="864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962499"/>
            <a:ext cx="1728192" cy="376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4337" y="6597352"/>
            <a:ext cx="695325" cy="352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9936989">
            <a:off x="139860" y="2557441"/>
            <a:ext cx="311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800" dirty="0"/>
              <a:t>Več informacij na</a:t>
            </a:r>
          </a:p>
          <a:p>
            <a:pPr algn="ctr"/>
            <a:r>
              <a:rPr lang="sl-SI" sz="1800" dirty="0">
                <a:solidFill>
                  <a:srgbClr val="00B0F0"/>
                </a:solidFill>
              </a:rPr>
              <a:t>www.singavision.eu</a:t>
            </a:r>
            <a:endParaRPr lang="en-US" sz="18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310744">
            <a:off x="5905290" y="2812057"/>
            <a:ext cx="3396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800" dirty="0"/>
              <a:t>Sledi nam na IG</a:t>
            </a:r>
          </a:p>
          <a:p>
            <a:pPr algn="ctr"/>
            <a:r>
              <a:rPr lang="sl-SI" sz="1800" dirty="0" err="1">
                <a:solidFill>
                  <a:srgbClr val="00B0F0"/>
                </a:solidFill>
              </a:rPr>
              <a:t>sing_a_vision</a:t>
            </a:r>
            <a:endParaRPr lang="en-US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7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12275</TotalTime>
  <Words>166</Words>
  <Application>Microsoft Office PowerPoint</Application>
  <PresentationFormat>Diaprojekcija na zaslonu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7" baseType="lpstr">
      <vt:lpstr>Arial</vt:lpstr>
      <vt:lpstr>Verdana</vt:lpstr>
      <vt:lpstr>Default Design</vt:lpstr>
      <vt:lpstr>PowerPointova predstavitev</vt:lpstr>
      <vt:lpstr>PowerPointova predstavitev</vt:lpstr>
      <vt:lpstr>PowerPointova predstavitev</vt:lpstr>
      <vt:lpstr>PowerPointova predstavitev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Uporabnik</cp:lastModifiedBy>
  <cp:revision>634</cp:revision>
  <cp:lastPrinted>2020-09-24T17:42:32Z</cp:lastPrinted>
  <dcterms:created xsi:type="dcterms:W3CDTF">2011-10-28T10:25:18Z</dcterms:created>
  <dcterms:modified xsi:type="dcterms:W3CDTF">2023-10-24T08:57:00Z</dcterms:modified>
</cp:coreProperties>
</file>