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93" r:id="rId3"/>
    <p:sldId id="257" r:id="rId4"/>
    <p:sldId id="260" r:id="rId5"/>
    <p:sldId id="289" r:id="rId6"/>
    <p:sldId id="258" r:id="rId7"/>
    <p:sldId id="277" r:id="rId8"/>
    <p:sldId id="291" r:id="rId9"/>
    <p:sldId id="292" r:id="rId10"/>
    <p:sldId id="290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D20EF-AD09-4642-A15F-FE3BCFDF1878}" type="datetimeFigureOut">
              <a:rPr lang="sl-SI" smtClean="0"/>
              <a:t>01.07.2022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7A747-5C58-4A41-A3D4-24912C69E5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115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B0CF2-7F87-4E02-A248-870047730F99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DF3588-3619-47AD-A59F-C14F7D570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3C65843-01DE-48DC-A3E9-021C16E3A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CE8C661-88E1-4F79-9721-4690ADA13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C74-3840-4564-88FA-C764954F6D9F}" type="datetimeFigureOut">
              <a:rPr lang="sl-SI" smtClean="0"/>
              <a:t>01.07.2022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D493C3E-3C8C-43DC-B126-D737FFAA7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7139082-93EB-4221-988E-766E1E395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5B22-7E31-4DA1-9411-B7A1AB785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296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AA480-A306-43CC-B7B6-14B9E08A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33EB9F2-78A6-47AE-A07A-7A32D2939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A7C2F78-988E-47BE-9AB4-1EE97968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C74-3840-4564-88FA-C764954F6D9F}" type="datetimeFigureOut">
              <a:rPr lang="sl-SI" smtClean="0"/>
              <a:t>01.07.2022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197E031-2C5D-49A4-B3A8-5FE4563AC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D671C5B-D0F5-419F-BDD9-CA7DC800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5B22-7E31-4DA1-9411-B7A1AB785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726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8DC5420-46ED-4C2B-BDE8-B6BF21B6C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7CA8FDB-F141-4CEB-91FF-39B3645B6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12753F3-F77F-44C7-A19E-04D64D5CD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C74-3840-4564-88FA-C764954F6D9F}" type="datetimeFigureOut">
              <a:rPr lang="sl-SI" smtClean="0"/>
              <a:t>01.07.2022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BFEE93A-70F9-41F1-AA1F-7ABD6A369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C6C5BA6-7AF2-4A77-A1F0-5825251F1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5B22-7E31-4DA1-9411-B7A1AB785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7451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E80-5B20-4601-9868-FBFC455A8386}" type="datetimeFigureOut">
              <a:rPr lang="sl-SI" smtClean="0"/>
              <a:t>01.07.2022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8D46-6EA4-4C89-A0F9-42D3CF837F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6888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E80-5B20-4601-9868-FBFC455A8386}" type="datetimeFigureOut">
              <a:rPr lang="sl-SI" smtClean="0"/>
              <a:t>01.07.2022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8D46-6EA4-4C89-A0F9-42D3CF837F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5735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E80-5B20-4601-9868-FBFC455A8386}" type="datetimeFigureOut">
              <a:rPr lang="sl-SI" smtClean="0"/>
              <a:t>01.07.2022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8D46-6EA4-4C89-A0F9-42D3CF837F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2915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E80-5B20-4601-9868-FBFC455A8386}" type="datetimeFigureOut">
              <a:rPr lang="sl-SI" smtClean="0"/>
              <a:t>01.07.2022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8D46-6EA4-4C89-A0F9-42D3CF837F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1330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E80-5B20-4601-9868-FBFC455A8386}" type="datetimeFigureOut">
              <a:rPr lang="sl-SI" smtClean="0"/>
              <a:t>01.07.2022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8D46-6EA4-4C89-A0F9-42D3CF837F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4845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E80-5B20-4601-9868-FBFC455A8386}" type="datetimeFigureOut">
              <a:rPr lang="sl-SI" smtClean="0"/>
              <a:t>01.07.2022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8D46-6EA4-4C89-A0F9-42D3CF837F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7755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E80-5B20-4601-9868-FBFC455A8386}" type="datetimeFigureOut">
              <a:rPr lang="sl-SI" smtClean="0"/>
              <a:t>01.07.2022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8D46-6EA4-4C89-A0F9-42D3CF837F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013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E80-5B20-4601-9868-FBFC455A8386}" type="datetimeFigureOut">
              <a:rPr lang="sl-SI" smtClean="0"/>
              <a:t>01.07.2022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8D46-6EA4-4C89-A0F9-42D3CF837F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125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1A868F-DDDC-4241-8414-71872F12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23A05A0-9A10-4782-A03C-69AF00DFE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7771761-1651-4694-B858-3FB0744DE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C74-3840-4564-88FA-C764954F6D9F}" type="datetimeFigureOut">
              <a:rPr lang="sl-SI" smtClean="0"/>
              <a:t>01.07.2022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790EF68-FCBA-4969-A903-BFD9D441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4405BBC-DC8F-4772-8EFE-8BE4556D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5B22-7E31-4DA1-9411-B7A1AB785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1087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E80-5B20-4601-9868-FBFC455A8386}" type="datetimeFigureOut">
              <a:rPr lang="sl-SI" smtClean="0"/>
              <a:t>01.07.2022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8D46-6EA4-4C89-A0F9-42D3CF837F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987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E80-5B20-4601-9868-FBFC455A8386}" type="datetimeFigureOut">
              <a:rPr lang="sl-SI" smtClean="0"/>
              <a:t>01.07.2022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8D46-6EA4-4C89-A0F9-42D3CF837F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0286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E80-5B20-4601-9868-FBFC455A8386}" type="datetimeFigureOut">
              <a:rPr lang="sl-SI" smtClean="0"/>
              <a:t>01.07.2022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8D46-6EA4-4C89-A0F9-42D3CF837F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015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5E2465-76C2-4B1E-B69F-6257D8C61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9FFA530-09D1-4669-A439-C34792080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9BFB553-41C0-4E72-AB51-E5545F36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C74-3840-4564-88FA-C764954F6D9F}" type="datetimeFigureOut">
              <a:rPr lang="sl-SI" smtClean="0"/>
              <a:t>01.07.2022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F20523A-EFF7-497D-82C8-B507D5A4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94BA2D1-5F27-4C3A-AC15-FE250DFB2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5B22-7E31-4DA1-9411-B7A1AB785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397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70F6E0-B1AA-4C61-85CB-8464FC4B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B0E7A34-1389-4F8E-95E1-EF00457F0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15F05C3-0056-409A-807F-252723055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80CA2A7-AD99-49D6-8C7D-2F1541249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C74-3840-4564-88FA-C764954F6D9F}" type="datetimeFigureOut">
              <a:rPr lang="sl-SI" smtClean="0"/>
              <a:t>01.07.2022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FA02EEC-79BE-4F39-B77B-55157D4D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AC10A4F-1AFF-45B1-8296-4ABC4D1C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5B22-7E31-4DA1-9411-B7A1AB785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650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820614-5F0D-4218-9743-4D13E40F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1000214-E3C4-4F0F-A59A-40543E1D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5F237F5-3C65-44EC-893F-BAAEA242C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24ACC70-3E89-4857-B041-1973EE53C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99737FD-7048-4AA9-9EE1-35C3522CF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E485361E-BE72-454C-B040-98C90AB71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C74-3840-4564-88FA-C764954F6D9F}" type="datetimeFigureOut">
              <a:rPr lang="sl-SI" smtClean="0"/>
              <a:t>01.07.2022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3CE6C4B-3305-4994-A76F-EE1555901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76241B7-EAD0-45C7-BE77-11E833D5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5B22-7E31-4DA1-9411-B7A1AB785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244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0ED7EF-04B6-409B-8780-6F2527C74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046244F-E3FE-4010-8EDD-DB2EA7AF3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C74-3840-4564-88FA-C764954F6D9F}" type="datetimeFigureOut">
              <a:rPr lang="sl-SI" smtClean="0"/>
              <a:t>01.07.2022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66AB11B-D7C7-47D4-B9E3-17ED87C9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F0E51E3-C4C2-420E-A7C5-B7610EDE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5B22-7E31-4DA1-9411-B7A1AB785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680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ABAC36E5-5673-453A-931F-B2174418C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C74-3840-4564-88FA-C764954F6D9F}" type="datetimeFigureOut">
              <a:rPr lang="sl-SI" smtClean="0"/>
              <a:t>01.07.2022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AA1E3F99-1DCE-4C49-BB74-36FB64482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5F7CE44-94A3-458C-9588-8DC7D73A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5B22-7E31-4DA1-9411-B7A1AB785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124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71EE76-B914-4D9B-9F52-F89CBF121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B64CA83-3105-4542-BC5C-BE0612AB2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CD6855B-5491-4AFD-A6BB-32D000BB9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AFE235B-6E27-4B09-BC51-792B615EC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C74-3840-4564-88FA-C764954F6D9F}" type="datetimeFigureOut">
              <a:rPr lang="sl-SI" smtClean="0"/>
              <a:t>01.07.2022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36232FC-6E33-4536-89D5-BAA3D6DB0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FC910C4-078E-484D-9DD2-18F80D55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5B22-7E31-4DA1-9411-B7A1AB785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645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74A0A7-EF17-4330-A261-B97B80A7B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8DE24047-F631-4752-A874-F5FB50C8F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C32B730-97FA-4436-8D76-B33B84C7B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F63F3EE-8B91-42EF-80B9-4B360F47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C74-3840-4564-88FA-C764954F6D9F}" type="datetimeFigureOut">
              <a:rPr lang="sl-SI" smtClean="0"/>
              <a:t>01.07.2022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7628E9A-CB76-4139-89F4-E0F23F1F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9318928-2E80-41D9-993A-6FC42D28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5B22-7E31-4DA1-9411-B7A1AB785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994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C1D6566-EE24-4703-9F40-6A95111E9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369932D-07A9-4111-9B40-C1E24BC5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42BEE77-6309-43A9-8378-58AA7AB4E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3AC74-3840-4564-88FA-C764954F6D9F}" type="datetimeFigureOut">
              <a:rPr lang="sl-SI" smtClean="0"/>
              <a:t>01.07.2022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41BBB0C-E13E-4D89-84DE-435BE368D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0FFC2D5-B411-4650-8681-ECB9C4C6A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55B22-7E31-4DA1-9411-B7A1AB7855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449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4E80-5B20-4601-9868-FBFC455A8386}" type="datetimeFigureOut">
              <a:rPr lang="sl-SI" smtClean="0"/>
              <a:t>01.07.2022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28D46-6EA4-4C89-A0F9-42D3CF837F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083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2057400" y="3504897"/>
            <a:ext cx="7851648" cy="2487940"/>
          </a:xfrm>
        </p:spPr>
        <p:txBody>
          <a:bodyPr rtlCol="0">
            <a:normAutofit fontScale="90000"/>
          </a:bodyPr>
          <a:lstStyle/>
          <a:p>
            <a:pPr rtl="0"/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>PODNEBNE SPREMEMBE – TUDI NAŠA ODGOVORNOST</a:t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maj </a:t>
            </a:r>
            <a:r>
              <a:rPr lang="sl-SI" dirty="0"/>
              <a:t>2022</a:t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2018 – marec 2019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1985357" y="6258474"/>
            <a:ext cx="77830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>
                <a:solidFill>
                  <a:prstClr val="black"/>
                </a:solidFill>
                <a:latin typeface="Calibri"/>
              </a:rPr>
              <a:t>Operacijo sofinancirata Republika Slovenija in Evropska unija iz Evropskega socialnega sklada. </a:t>
            </a:r>
          </a:p>
        </p:txBody>
      </p:sp>
      <p:pic>
        <p:nvPicPr>
          <p:cNvPr id="13" name="Slika 12" descr="C:\Users\Petra\Desktop\PETIDA\logo\logo petida-01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4611" y="303759"/>
            <a:ext cx="902546" cy="92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Rezultat iskanja slik za logotip filozofske fakultete v Ljubljan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9455" y="205710"/>
            <a:ext cx="993090" cy="1180407"/>
          </a:xfrm>
          <a:prstGeom prst="rect">
            <a:avLst/>
          </a:prstGeom>
          <a:noFill/>
        </p:spPr>
      </p:pic>
      <p:pic>
        <p:nvPicPr>
          <p:cNvPr id="16" name="Picture 2" descr="MIZS_slovenščina">
            <a:extLst>
              <a:ext uri="{FF2B5EF4-FFF2-40B4-BE49-F238E27FC236}">
                <a16:creationId xmlns:a16="http://schemas.microsoft.com/office/drawing/2014/main" id="{2805C079-7AFB-4F0D-812E-A82657D2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284" y="550368"/>
            <a:ext cx="199684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 descr="Logo_EKP_socialni_sklad_SLO_slogan">
            <a:extLst>
              <a:ext uri="{FF2B5EF4-FFF2-40B4-BE49-F238E27FC236}">
                <a16:creationId xmlns:a16="http://schemas.microsoft.com/office/drawing/2014/main" id="{A2E32C6F-17CE-4E81-A267-69D2BA5B9F7D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32872" y="166946"/>
            <a:ext cx="1660655" cy="105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dnaslov 10"/>
          <p:cNvSpPr>
            <a:spLocks noGrp="1"/>
          </p:cNvSpPr>
          <p:nvPr>
            <p:ph type="subTitle" idx="1"/>
          </p:nvPr>
        </p:nvSpPr>
        <p:spPr>
          <a:xfrm>
            <a:off x="2511552" y="3886200"/>
            <a:ext cx="7851648" cy="1052254"/>
          </a:xfrm>
        </p:spPr>
        <p:txBody>
          <a:bodyPr/>
          <a:lstStyle/>
          <a:p>
            <a:endParaRPr lang="sl-SI" dirty="0"/>
          </a:p>
        </p:txBody>
      </p:sp>
      <p:graphicFrame>
        <p:nvGraphicFramePr>
          <p:cNvPr id="18" name="Predmet 17">
            <a:extLst>
              <a:ext uri="{FF2B5EF4-FFF2-40B4-BE49-F238E27FC236}">
                <a16:creationId xmlns:a16="http://schemas.microsoft.com/office/drawing/2014/main" id="{F3246A18-DEBD-4051-BF70-26BF62B9C4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479104"/>
              </p:ext>
            </p:extLst>
          </p:nvPr>
        </p:nvGraphicFramePr>
        <p:xfrm>
          <a:off x="305551" y="303759"/>
          <a:ext cx="2564257" cy="1526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8" imgW="11429766" imgH="8572429" progId="AcroExch.Document.DC">
                  <p:embed/>
                </p:oleObj>
              </mc:Choice>
              <mc:Fallback>
                <p:oleObj name="Acrobat Document" r:id="rId8" imgW="11429766" imgH="8572429" progId="AcroExch.Document.DC">
                  <p:embed/>
                  <p:pic>
                    <p:nvPicPr>
                      <p:cNvPr id="2" name="Predmet 1">
                        <a:extLst>
                          <a:ext uri="{FF2B5EF4-FFF2-40B4-BE49-F238E27FC236}">
                            <a16:creationId xmlns:a16="http://schemas.microsoft.com/office/drawing/2014/main" id="{55042FDF-70B8-4705-B1A5-634EC7A5FD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5551" y="303759"/>
                        <a:ext cx="2564257" cy="1526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značba mesta vsebine 4" descr="Slika, ki vsebuje besede besedilo&#10;&#10;Opis je samodejno ustvarjen">
            <a:extLst>
              <a:ext uri="{FF2B5EF4-FFF2-40B4-BE49-F238E27FC236}">
                <a16:creationId xmlns:a16="http://schemas.microsoft.com/office/drawing/2014/main" id="{55CA11BB-B2DF-45C3-B00C-9F71ABDCA3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52" y="1767420"/>
            <a:ext cx="8111048" cy="129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6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18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značba mesta vsebine 4" descr="Slika, ki vsebuje besede besedilo&#10;&#10;Opis je samodejno ustvarjen">
            <a:extLst>
              <a:ext uri="{FF2B5EF4-FFF2-40B4-BE49-F238E27FC236}">
                <a16:creationId xmlns:a16="http://schemas.microsoft.com/office/drawing/2014/main" id="{154921E1-DA5B-4CCE-8859-E70779F71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478382"/>
            <a:ext cx="10914060" cy="1746246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C4646AC-3248-48EF-9742-4D6171D99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91" y="4160663"/>
            <a:ext cx="10730930" cy="237729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projektu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SKUM smo izvajali 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dejavnosti na temo </a:t>
            </a:r>
            <a:r>
              <a:rPr lang="sl-S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okoljskega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aktivizma pod naslovom Podnebne spremembe – tudi naša odgovornost. </a:t>
            </a:r>
          </a:p>
          <a:p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Dijakom in dijakinjam smo želeli približati </a:t>
            </a:r>
            <a:r>
              <a:rPr lang="sl-S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okoljsko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problematiko, jih aktivirati in </a:t>
            </a:r>
            <a:r>
              <a:rPr lang="sl-SI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jim ozavestiti 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posledice nepravilnega in neodgovornega ravnanja v pokrajini.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285688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9C0B95E-3418-43A0-8DC6-B3DF0467C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endParaRPr lang="sl-SI" sz="5400"/>
          </a:p>
        </p:txBody>
      </p:sp>
      <p:pic>
        <p:nvPicPr>
          <p:cNvPr id="5" name="Označba mesta vsebine 4" descr="Slika, ki vsebuje besede besedilo, drevo, trava, zunanje&#10;&#10;Opis je samodejno ustvarjen">
            <a:extLst>
              <a:ext uri="{FF2B5EF4-FFF2-40B4-BE49-F238E27FC236}">
                <a16:creationId xmlns:a16="http://schemas.microsoft.com/office/drawing/2014/main" id="{066A2899-B3A0-463B-B638-C33EA73B1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17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005FE28-725C-4698-B7D4-5E9648FBE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Vključena sta bila druga letnika.</a:t>
            </a:r>
          </a:p>
          <a:p>
            <a:pPr marL="0" indent="0">
              <a:buNone/>
            </a:pP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ejavnosti smo izvajali pri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kemiji, slovenščini, fiziki,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geografiji in</a:t>
            </a: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glasbi.</a:t>
            </a:r>
            <a:endParaRPr lang="sl-S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4984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B13BDDB-7C4B-4179-93F0-5BBC9D7BB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l-SI" sz="5400" dirty="0" smtClean="0"/>
              <a:t>Zoom</a:t>
            </a:r>
            <a:endParaRPr lang="sl-SI" sz="5400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E4769EB-F36C-43C6-A5D8-B742904A9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dirty="0"/>
              <a:t>Sodelovali smo s KGLU SG (razstava del umetnikov, pogovor</a:t>
            </a:r>
            <a:r>
              <a:rPr lang="sl-SI" dirty="0" smtClean="0"/>
              <a:t>) ter z</a:t>
            </a:r>
            <a:endParaRPr lang="sl-SI" dirty="0"/>
          </a:p>
          <a:p>
            <a:pPr marL="0" indent="0">
              <a:buNone/>
            </a:pPr>
            <a:r>
              <a:rPr lang="sl-SI" dirty="0" err="1" smtClean="0"/>
              <a:t>Art</a:t>
            </a:r>
            <a:r>
              <a:rPr lang="sl-SI" dirty="0" smtClean="0"/>
              <a:t> kino mrežo (ogled </a:t>
            </a:r>
            <a:r>
              <a:rPr lang="sl-SI" dirty="0"/>
              <a:t>filma Greta in pogovor s Petro </a:t>
            </a:r>
            <a:r>
              <a:rPr lang="sl-SI" dirty="0" err="1"/>
              <a:t>Gajžler</a:t>
            </a:r>
            <a:r>
              <a:rPr lang="sl-SI" dirty="0"/>
              <a:t>).</a:t>
            </a:r>
          </a:p>
          <a:p>
            <a:pPr marL="0" indent="0">
              <a:buNone/>
            </a:pPr>
            <a:r>
              <a:rPr lang="sl-SI" dirty="0"/>
              <a:t>Medpredmetni uri KEM </a:t>
            </a:r>
            <a:r>
              <a:rPr lang="sl-SI" dirty="0" smtClean="0"/>
              <a:t>in GEO</a:t>
            </a:r>
            <a:r>
              <a:rPr lang="sl-SI" dirty="0"/>
              <a:t> – Sprenevedanje nas ne bo ohladilo.</a:t>
            </a:r>
          </a:p>
        </p:txBody>
      </p:sp>
      <p:pic>
        <p:nvPicPr>
          <p:cNvPr id="1026" name="Picture 2" descr="Greta – Kinodvor">
            <a:extLst>
              <a:ext uri="{FF2B5EF4-FFF2-40B4-BE49-F238E27FC236}">
                <a16:creationId xmlns:a16="http://schemas.microsoft.com/office/drawing/2014/main" id="{17748FF7-59BB-4AF0-83F0-9FB3B7306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2" r="1066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65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6071CFB-7BDC-45E6-8765-09E647D2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sl-SI" sz="5400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C2A6813-E4C9-4FCA-A50B-59ECB7F81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fotografinjo Niko </a:t>
            </a:r>
            <a:r>
              <a:rPr lang="sl-S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Hölcl</a:t>
            </a: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Praper so dijaki spoznavali moč fotografije kot medija za izražanje stališč do podnebnih sprememb.</a:t>
            </a:r>
          </a:p>
          <a:p>
            <a:endParaRPr lang="sl-SI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sz="2200" dirty="0"/>
          </a:p>
        </p:txBody>
      </p:sp>
      <p:pic>
        <p:nvPicPr>
          <p:cNvPr id="7" name="Označba mesta vsebine 4" descr="Slika, ki vsebuje besede drevo, zunanje, zelena, rastlina&#10;&#10;Opis je samodejno ustvarjen">
            <a:extLst>
              <a:ext uri="{FF2B5EF4-FFF2-40B4-BE49-F238E27FC236}">
                <a16:creationId xmlns:a16="http://schemas.microsoft.com/office/drawing/2014/main" id="{AE6D2C1D-2231-4491-8961-B7EB4A080B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9" r="1717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341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značba mesta vsebine 4" descr="Slika, ki vsebuje besede besedilo, notranji, strop, stena&#10;&#10;Opis je samodejno ustvarjen">
            <a:extLst>
              <a:ext uri="{FF2B5EF4-FFF2-40B4-BE49-F238E27FC236}">
                <a16:creationId xmlns:a16="http://schemas.microsoft.com/office/drawing/2014/main" id="{053FD24A-C3A8-445C-8716-456BF7A4C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9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6071CFB-7BDC-45E6-8765-09E647D2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1153572"/>
            <a:ext cx="4318968" cy="4461163"/>
          </a:xfrm>
        </p:spPr>
        <p:txBody>
          <a:bodyPr>
            <a:noAutofit/>
          </a:bodyPr>
          <a:lstStyle/>
          <a:p>
            <a:pPr algn="ctr"/>
            <a:r>
              <a:rPr lang="sl-SI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Brezmejen </a:t>
            </a:r>
            <a:r>
              <a:rPr lang="sl-SI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strah,</a:t>
            </a:r>
            <a:r>
              <a:rPr lang="sl-SI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iskra v očeh vseh nas,</a:t>
            </a:r>
            <a:r>
              <a:rPr lang="sl-SI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neskončna želja.</a:t>
            </a:r>
            <a:r>
              <a:rPr lang="sl-SI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sl-SI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Nika Kotnik</a:t>
            </a:r>
            <a:r>
              <a:rPr lang="sl-SI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sz="36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C2A6813-E4C9-4FCA-A50B-59ECB7F81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005" y="591344"/>
            <a:ext cx="6754794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umetnico dr. Aljo Adam so svoje ideje in poglede ubesedovali v krajših literarnih prispevkih. </a:t>
            </a:r>
          </a:p>
          <a:p>
            <a:pPr marL="0" indent="0">
              <a:buNone/>
            </a:pPr>
            <a:endParaRPr lang="sl-SI" sz="2600" dirty="0"/>
          </a:p>
        </p:txBody>
      </p:sp>
    </p:spTree>
    <p:extLst>
      <p:ext uri="{BB962C8B-B14F-4D97-AF65-F5344CB8AC3E}">
        <p14:creationId xmlns:p14="http://schemas.microsoft.com/office/powerpoint/2010/main" val="84097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6071CFB-7BDC-45E6-8765-09E647D2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sl-SI" sz="5400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C2A6813-E4C9-4FCA-A50B-59ECB7F81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l-S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Akademski glasbenik Franci Krevh je izvedel glasbeno delavnico Tolkalni krog. </a:t>
            </a:r>
          </a:p>
          <a:p>
            <a:pPr marL="0" indent="0">
              <a:buNone/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lasba, ki so jo dijaki ustvarili</a:t>
            </a:r>
            <a:r>
              <a:rPr lang="sl-SI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služi kot podlaga za kratek predstavitveni film.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sz="2200" dirty="0"/>
          </a:p>
        </p:txBody>
      </p:sp>
      <p:pic>
        <p:nvPicPr>
          <p:cNvPr id="7" name="Označba mesta vsebine 4" descr="Slika, ki vsebuje besede notranji, oseba, strop, ljudje&#10;&#10;Opis je samodejno ustvarjen">
            <a:extLst>
              <a:ext uri="{FF2B5EF4-FFF2-40B4-BE49-F238E27FC236}">
                <a16:creationId xmlns:a16="http://schemas.microsoft.com/office/drawing/2014/main" id="{F608520C-4CE7-48FB-844E-C16DFB4141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r="1857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677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6071CFB-7BDC-45E6-8765-09E647D2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sl-SI" sz="5400" dirty="0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C2A6813-E4C9-4FCA-A50B-59ECB7F81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avli Gimnazije Slovenj Gradec </a:t>
            </a: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smo postavili razstavo fotografskih in literarnih prispevkov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</a:t>
            </a:r>
            <a:r>
              <a:rPr lang="sl-SI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pripravili </a:t>
            </a: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kratek </a:t>
            </a:r>
            <a:r>
              <a:rPr lang="sl-SI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videoposnetek. </a:t>
            </a:r>
            <a:endParaRPr lang="sl-S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2200" dirty="0"/>
          </a:p>
        </p:txBody>
      </p:sp>
      <p:pic>
        <p:nvPicPr>
          <p:cNvPr id="5" name="Slika 4" descr="Slika, ki vsebuje besede notranji, strop, tla&#10;&#10;Opis je samodejno ustvarjen">
            <a:extLst>
              <a:ext uri="{FF2B5EF4-FFF2-40B4-BE49-F238E27FC236}">
                <a16:creationId xmlns:a16="http://schemas.microsoft.com/office/drawing/2014/main" id="{FB3D4B72-5B56-421B-9155-21BB24BFEE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0" r="152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8192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194</Words>
  <Application>Microsoft Office PowerPoint</Application>
  <PresentationFormat>Širokozaslonsko</PresentationFormat>
  <Paragraphs>25</Paragraphs>
  <Slides>9</Slides>
  <Notes>1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Officeova tema</vt:lpstr>
      <vt:lpstr>1_Officeova tema</vt:lpstr>
      <vt:lpstr>Acrobat Document</vt:lpstr>
      <vt:lpstr>       PODNEBNE SPREMEMBE – TUDI NAŠA ODGOVORNOST  maj 2022        november 2018 – marec 2019</vt:lpstr>
      <vt:lpstr>PowerPointova predstavitev</vt:lpstr>
      <vt:lpstr>PowerPointova predstavitev</vt:lpstr>
      <vt:lpstr>Zoom</vt:lpstr>
      <vt:lpstr>PowerPointova predstavitev</vt:lpstr>
      <vt:lpstr>PowerPointova predstavitev</vt:lpstr>
      <vt:lpstr>   Brezmejen je strah, iskra v očeh vseh nas, neskončna želja.    Nika Kotnik 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Marja Založnik</dc:creator>
  <cp:lastModifiedBy>Uporabnik</cp:lastModifiedBy>
  <cp:revision>28</cp:revision>
  <dcterms:created xsi:type="dcterms:W3CDTF">2021-08-23T16:57:22Z</dcterms:created>
  <dcterms:modified xsi:type="dcterms:W3CDTF">2022-07-01T08:07:00Z</dcterms:modified>
</cp:coreProperties>
</file>